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ae628c4cf373daea2bcf21ecc10d28b94df76d14-543406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" y="5351"/>
            <a:ext cx="9144000" cy="68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71601" y="170192"/>
            <a:ext cx="6728791" cy="37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пункт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Мини-центра «Балауса» при КГУ «ОШ села Валиханово»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2708920"/>
            <a:ext cx="7499176" cy="312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63199-F3D3-4CBB-8114-A1DFCC20380A}"/>
              </a:ext>
            </a:extLst>
          </p:cNvPr>
          <p:cNvSpPr txBox="1"/>
          <p:nvPr/>
        </p:nvSpPr>
        <p:spPr>
          <a:xfrm>
            <a:off x="323528" y="657597"/>
            <a:ext cx="43109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Консультационные пункты </a:t>
            </a: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призваны оказывать психолого-педагогическую помощь родителям, у которых нет возможности регулярно общаться с педагогами и другими специалистами, работающими в ДОУ, помочь гармоничному развитию детей.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консультативного пункта: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обеспечение единства и преемственности общественного и семейного воспитания;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поддержка всестороннего развития личности детей, не посещающих ДОУ. 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принципами работы </a:t>
            </a: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добровольность,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компетентность;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соблюдение педагогической этики;</a:t>
            </a:r>
          </a:p>
          <a:p>
            <a:pPr marL="0" indent="0">
              <a:buFont typeface="Arial" pitchFamily="34" charset="0"/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отношения родителей (законных представителей) воспитанников и специалистов консультативного пункта ДОУ строятся на основе сотрудничества и уважения к личности ребенка. </a:t>
            </a:r>
          </a:p>
          <a:p>
            <a:pPr marL="0" indent="0">
              <a:buNone/>
            </a:pPr>
            <a:r>
              <a:rPr lang="ru-RU" sz="1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консультативного пункта:</a:t>
            </a:r>
          </a:p>
          <a:p>
            <a:pPr marL="0" indent="0"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очные индивидуальные консультации для родителей (законных представителей);</a:t>
            </a:r>
          </a:p>
          <a:p>
            <a:pPr marL="0" indent="0"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коррекционно-развивающие занятия с ребенком без родителей (законных представителей);</a:t>
            </a:r>
          </a:p>
          <a:p>
            <a:pPr marL="0" indent="0">
              <a:buNone/>
            </a:pPr>
            <a:r>
              <a:rPr lang="ru-RU" sz="1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добавлена новая форма работы  консультативного пункта – совместное «проживание» праздничных мероприятий.</a:t>
            </a:r>
          </a:p>
          <a:p>
            <a:pPr marL="0" indent="0">
              <a:buNone/>
            </a:pP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1000" dirty="0"/>
          </a:p>
        </p:txBody>
      </p:sp>
      <p:pic>
        <p:nvPicPr>
          <p:cNvPr id="9" name="Рисунок 8" descr="C:\Users\acer\Downloads\WhatsApp Image 2025-01-09 at 14.06.43.jpeg">
            <a:extLst>
              <a:ext uri="{FF2B5EF4-FFF2-40B4-BE49-F238E27FC236}">
                <a16:creationId xmlns:a16="http://schemas.microsoft.com/office/drawing/2014/main" id="{52CC3021-E41B-4294-9433-5BD62C0442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4" y="4295031"/>
            <a:ext cx="1733668" cy="16295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1D97B9-22C4-4B4C-A4D0-84D6FE1D0EA9}"/>
              </a:ext>
            </a:extLst>
          </p:cNvPr>
          <p:cNvSpPr txBox="1"/>
          <p:nvPr/>
        </p:nvSpPr>
        <p:spPr>
          <a:xfrm>
            <a:off x="179512" y="6047631"/>
            <a:ext cx="18002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сохранить и укрепить здоровье ребенка»</a:t>
            </a:r>
          </a:p>
          <a:p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(беседа,сентябрь 2024г )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acer\Downloads\WhatsApp Image 2025-01-09 at 14.06.43 (1).jpeg">
            <a:extLst>
              <a:ext uri="{FF2B5EF4-FFF2-40B4-BE49-F238E27FC236}">
                <a16:creationId xmlns:a16="http://schemas.microsoft.com/office/drawing/2014/main" id="{40493CDB-65A5-42C4-8688-38DD61B736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07" y="4326812"/>
            <a:ext cx="1733668" cy="138986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B5592-DF94-4110-9599-9F0ECC4F6E5D}"/>
              </a:ext>
            </a:extLst>
          </p:cNvPr>
          <p:cNvSpPr txBox="1"/>
          <p:nvPr/>
        </p:nvSpPr>
        <p:spPr>
          <a:xfrm>
            <a:off x="2211203" y="5877237"/>
            <a:ext cx="178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семейного воспитания на развитие ребенка»</a:t>
            </a:r>
          </a:p>
          <a:p>
            <a:r>
              <a:rPr lang="kk-KZ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(беседа,октябрь 2024г )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acer\Downloads\WhatsApp Image 2025-01-09 at 14.06.39.jpeg">
            <a:extLst>
              <a:ext uri="{FF2B5EF4-FFF2-40B4-BE49-F238E27FC236}">
                <a16:creationId xmlns:a16="http://schemas.microsoft.com/office/drawing/2014/main" id="{0ABCE1DF-7072-4D52-9D45-5AABE4A5705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24" y="657597"/>
            <a:ext cx="1521955" cy="169629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6" name="Рисунок 15" descr="C:\Users\acer\Downloads\WhatsApp Image 2025-01-09 at 14.06.40 (2).jpeg">
            <a:extLst>
              <a:ext uri="{FF2B5EF4-FFF2-40B4-BE49-F238E27FC236}">
                <a16:creationId xmlns:a16="http://schemas.microsoft.com/office/drawing/2014/main" id="{643A0EDF-7A4F-4FD7-BC9D-C8EB885CC8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77" y="647151"/>
            <a:ext cx="1361561" cy="113206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EB2842-F8F9-4828-98E2-AF09510DD4DF}"/>
              </a:ext>
            </a:extLst>
          </p:cNvPr>
          <p:cNvSpPr txBox="1"/>
          <p:nvPr/>
        </p:nvSpPr>
        <p:spPr>
          <a:xfrm>
            <a:off x="5821693" y="1822593"/>
            <a:ext cx="187626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«проживание» праздничных мероприятий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(декабрь 2024)</a:t>
            </a:r>
            <a:endParaRPr lang="ru-RU" sz="900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C:\Users\acer\Downloads\WhatsApp Image 2025-01-09 at 14.06.40.jpeg">
            <a:extLst>
              <a:ext uri="{FF2B5EF4-FFF2-40B4-BE49-F238E27FC236}">
                <a16:creationId xmlns:a16="http://schemas.microsoft.com/office/drawing/2014/main" id="{2CE0CCDD-0D5C-4823-B657-DA746C7FE2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70" y="642168"/>
            <a:ext cx="1521955" cy="16962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BE0306-70F3-4BD6-AD8C-C7CC772492E1}"/>
              </a:ext>
            </a:extLst>
          </p:cNvPr>
          <p:cNvSpPr txBox="1"/>
          <p:nvPr/>
        </p:nvSpPr>
        <p:spPr>
          <a:xfrm>
            <a:off x="7489239" y="2431508"/>
            <a:ext cx="1694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«Капризы и упрямство детей»</a:t>
            </a:r>
            <a:br>
              <a:rPr lang="kk-K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(консультация, октябрь 2024)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BE9C6C14-A157-45DD-BB5C-7D06C30DBA3B}"/>
              </a:ext>
            </a:extLst>
          </p:cNvPr>
          <p:cNvSpPr/>
          <p:nvPr/>
        </p:nvSpPr>
        <p:spPr>
          <a:xfrm>
            <a:off x="4653687" y="2495152"/>
            <a:ext cx="2233363" cy="3326199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58" b="-7827"/>
            </a:stretch>
          </a:blipFill>
          <a:effectLst>
            <a:softEdge rad="31750"/>
          </a:effectLst>
        </p:spPr>
        <p:txBody>
          <a:bodyPr/>
          <a:lstStyle/>
          <a:p>
            <a:endParaRPr lang="ru-KZ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8940EC40-C999-4BDD-8BEE-A0C069B3C359}"/>
              </a:ext>
            </a:extLst>
          </p:cNvPr>
          <p:cNvSpPr/>
          <p:nvPr/>
        </p:nvSpPr>
        <p:spPr>
          <a:xfrm>
            <a:off x="6579243" y="3020266"/>
            <a:ext cx="2475151" cy="1233008"/>
          </a:xfrm>
          <a:custGeom>
            <a:avLst/>
            <a:gdLst/>
            <a:ahLst/>
            <a:cxnLst/>
            <a:rect l="l" t="t" r="r" b="b"/>
            <a:pathLst>
              <a:path w="9728711" h="2466018">
                <a:moveTo>
                  <a:pt x="0" y="0"/>
                </a:moveTo>
                <a:lnTo>
                  <a:pt x="9728711" y="0"/>
                </a:lnTo>
                <a:lnTo>
                  <a:pt x="9728711" y="2466019"/>
                </a:lnTo>
                <a:lnTo>
                  <a:pt x="0" y="24660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7662" t="-97941" r="-48130" b="-97941"/>
            </a:stretch>
          </a:blipFill>
          <a:effectLst>
            <a:softEdge rad="63500"/>
          </a:effectLst>
        </p:spPr>
        <p:txBody>
          <a:bodyPr/>
          <a:lstStyle/>
          <a:p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50B64-D8A8-43EE-968C-CC6578DBA364}"/>
              </a:ext>
            </a:extLst>
          </p:cNvPr>
          <p:cNvSpPr txBox="1"/>
          <p:nvPr/>
        </p:nvSpPr>
        <p:spPr>
          <a:xfrm>
            <a:off x="4634474" y="5991129"/>
            <a:ext cx="2021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педагогов и родителей с мобильным приложением «Успеть до 5»</a:t>
            </a:r>
            <a:endParaRPr lang="ru-KZ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0977FC6A-E378-4507-BFA1-C99A18E6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25" y="4335578"/>
            <a:ext cx="2119368" cy="202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23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216</Words>
  <Application>Microsoft Office PowerPoint</Application>
  <PresentationFormat>Экран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ARYSTAN IT GROUP</cp:lastModifiedBy>
  <cp:revision>11</cp:revision>
  <dcterms:created xsi:type="dcterms:W3CDTF">2025-01-09T09:01:05Z</dcterms:created>
  <dcterms:modified xsi:type="dcterms:W3CDTF">2025-01-09T10:21:39Z</dcterms:modified>
</cp:coreProperties>
</file>