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45312" y="582719"/>
            <a:ext cx="802432" cy="455096"/>
          </a:xfrm>
        </p:spPr>
        <p:txBody>
          <a:bodyPr>
            <a:norm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527246"/>
            <a:ext cx="3960440" cy="237703"/>
          </a:xfrm>
        </p:spPr>
        <p:txBody>
          <a:bodyPr>
            <a:no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Ознакомили родителей с мобильным приложением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383635" y="586913"/>
            <a:ext cx="2132581" cy="237704"/>
          </a:xfrm>
        </p:spPr>
        <p:txBody>
          <a:bodyPr>
            <a:noAutofit/>
          </a:bodyPr>
          <a:lstStyle/>
          <a:p>
            <a:r>
              <a:rPr lang="ru-RU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</a:t>
            </a: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«Физкультура  дома»</a:t>
            </a:r>
          </a:p>
        </p:txBody>
      </p:sp>
      <p:pic>
        <p:nvPicPr>
          <p:cNvPr id="2050" name="Picture 2" descr="C:\Users\user\Desktop\мобильное приложение для родителей\1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309" y="803750"/>
            <a:ext cx="3421692" cy="173158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051" name="Picture 3" descr="C:\Users\user\Desktop\школа молодых родителей\746d1ddb-cbd7-4d02-8d60-c5950c2ec28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4468" y="881037"/>
            <a:ext cx="998451" cy="132712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2" name="Picture 2" descr="C:\Users\user\Desktop\школа молодых родителей\4bb9ad9d-cee7-4a26-8f91-f246466185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0001" y="881037"/>
            <a:ext cx="1006526" cy="134203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Users\user\Desktop\школа молодых родителей\5db5fa1c-1739-4323-820d-2f58ea0844f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5221" y="111831"/>
            <a:ext cx="1443496" cy="1918665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4" descr="C:\Users\user\Desktop\школа молодых родителей\aa0ca68f-6e11-448f-81a2-51422462ce6f.jpg"/>
          <p:cNvPicPr>
            <a:picLocks noChangeAspect="1" noChangeArrowheads="1"/>
          </p:cNvPicPr>
          <p:nvPr/>
        </p:nvPicPr>
        <p:blipFill>
          <a:blip r:embed="rId6" cstate="print"/>
          <a:srcRect l="9901" b="17229"/>
          <a:stretch>
            <a:fillRect/>
          </a:stretch>
        </p:blipFill>
        <p:spPr bwMode="auto">
          <a:xfrm>
            <a:off x="6219537" y="1161471"/>
            <a:ext cx="1369066" cy="943283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E41B5E-5439-49B6-A77E-2C768AD56A79}"/>
              </a:ext>
            </a:extLst>
          </p:cNvPr>
          <p:cNvSpPr txBox="1"/>
          <p:nvPr/>
        </p:nvSpPr>
        <p:spPr>
          <a:xfrm>
            <a:off x="683568" y="98091"/>
            <a:ext cx="653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Консультационный пункт ГККП «Ясли/сад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ңырақ»</a:t>
            </a:r>
            <a:endParaRPr lang="ru-K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2FA12-E2A4-45B6-A4EF-A5D0C4F03D59}"/>
              </a:ext>
            </a:extLst>
          </p:cNvPr>
          <p:cNvSpPr txBox="1"/>
          <p:nvPr/>
        </p:nvSpPr>
        <p:spPr>
          <a:xfrm>
            <a:off x="379071" y="2573115"/>
            <a:ext cx="7738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Декабрь </a:t>
            </a:r>
            <a:endParaRPr lang="ru-KZ" sz="1200" b="1" dirty="0">
              <a:solidFill>
                <a:srgbClr val="002060"/>
              </a:solidFill>
            </a:endParaRPr>
          </a:p>
        </p:txBody>
      </p:sp>
      <p:pic>
        <p:nvPicPr>
          <p:cNvPr id="16" name="Picture 2" descr="C:\Users\user\Pictures\поделки Новый год 23\871e77ef-565d-4e83-9db5-89dfcad18349.jpg">
            <a:extLst>
              <a:ext uri="{FF2B5EF4-FFF2-40B4-BE49-F238E27FC236}">
                <a16:creationId xmlns:a16="http://schemas.microsoft.com/office/drawing/2014/main" id="{CDD7C494-F5B2-4EE1-8E43-4B42FDA15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t="17276"/>
          <a:stretch>
            <a:fillRect/>
          </a:stretch>
        </p:blipFill>
        <p:spPr bwMode="auto">
          <a:xfrm>
            <a:off x="121041" y="2819148"/>
            <a:ext cx="1417319" cy="160327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7" name="Picture 4" descr="C:\Users\user\Pictures\поделки Новый год 23\019f8609-3081-42f0-9495-7ead1ad4361f.jpg">
            <a:extLst>
              <a:ext uri="{FF2B5EF4-FFF2-40B4-BE49-F238E27FC236}">
                <a16:creationId xmlns:a16="http://schemas.microsoft.com/office/drawing/2014/main" id="{DC3D2B71-F062-4946-A560-467DE534F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8738" y="2740318"/>
            <a:ext cx="1064951" cy="174225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8" name="Picture 3" descr="C:\Users\user\Pictures\поделки Новый год 23\60d5b29d-d096-4007-8093-f85e32fa5128.jpg">
            <a:extLst>
              <a:ext uri="{FF2B5EF4-FFF2-40B4-BE49-F238E27FC236}">
                <a16:creationId xmlns:a16="http://schemas.microsoft.com/office/drawing/2014/main" id="{237B564F-CCF5-4383-85A3-7B8960F49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01741" y="2783588"/>
            <a:ext cx="948734" cy="16388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9" name="Picture 7" descr="C:\Users\user\Desktop\photo_2025-01-09_11-55-13.jpg">
            <a:extLst>
              <a:ext uri="{FF2B5EF4-FFF2-40B4-BE49-F238E27FC236}">
                <a16:creationId xmlns:a16="http://schemas.microsoft.com/office/drawing/2014/main" id="{D7C502C5-8B8B-461D-B85E-2F00461C6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l="6695" r="9619"/>
          <a:stretch>
            <a:fillRect/>
          </a:stretch>
        </p:blipFill>
        <p:spPr bwMode="auto">
          <a:xfrm>
            <a:off x="3794808" y="2288911"/>
            <a:ext cx="1731163" cy="1161996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3199CE7-FE32-4018-8FDC-21052B5A360F}"/>
              </a:ext>
            </a:extLst>
          </p:cNvPr>
          <p:cNvSpPr txBox="1"/>
          <p:nvPr/>
        </p:nvSpPr>
        <p:spPr>
          <a:xfrm>
            <a:off x="3796331" y="3523262"/>
            <a:ext cx="1848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кукольный театр «Пых»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013175-D172-4CCD-BC93-72DFD7437D1A}"/>
              </a:ext>
            </a:extLst>
          </p:cNvPr>
          <p:cNvSpPr txBox="1"/>
          <p:nvPr/>
        </p:nvSpPr>
        <p:spPr>
          <a:xfrm>
            <a:off x="154748" y="4482569"/>
            <a:ext cx="35228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новогодним утренникам «Выставка поделок»</a:t>
            </a:r>
          </a:p>
        </p:txBody>
      </p:sp>
      <p:pic>
        <p:nvPicPr>
          <p:cNvPr id="22" name="Picture 2" descr="C:\Users\user\Desktop\школа молодых родителей\160b9c60-eb61-4f2f-9881-b1f074889582.jpg">
            <a:extLst>
              <a:ext uri="{FF2B5EF4-FFF2-40B4-BE49-F238E27FC236}">
                <a16:creationId xmlns:a16="http://schemas.microsoft.com/office/drawing/2014/main" id="{15BFB441-A704-4823-A512-E506C2675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38255" y="2261461"/>
            <a:ext cx="1629601" cy="12222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3" name="Picture 3" descr="C:\Users\user\Desktop\1db85d34-55f9-48ff-a27b-d3a4c26806f0.jpg">
            <a:extLst>
              <a:ext uri="{FF2B5EF4-FFF2-40B4-BE49-F238E27FC236}">
                <a16:creationId xmlns:a16="http://schemas.microsoft.com/office/drawing/2014/main" id="{A2AB0EE8-9928-490E-B2DE-60B61B5FD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69419" y="2208158"/>
            <a:ext cx="1666528" cy="1254063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54E9B01-A998-4F96-B00F-97B9DB8887D0}"/>
              </a:ext>
            </a:extLst>
          </p:cNvPr>
          <p:cNvSpPr txBox="1"/>
          <p:nvPr/>
        </p:nvSpPr>
        <p:spPr>
          <a:xfrm>
            <a:off x="5449925" y="3504226"/>
            <a:ext cx="199416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по улучшению общения и эмоциональной разгрузки(педагог-психолог </a:t>
            </a:r>
            <a:r>
              <a:rPr lang="ru-RU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Жусупова</a:t>
            </a: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Ш.А) </a:t>
            </a: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28A1F1-151F-4F1E-824E-D2C9B537F855}"/>
              </a:ext>
            </a:extLst>
          </p:cNvPr>
          <p:cNvSpPr txBox="1"/>
          <p:nvPr/>
        </p:nvSpPr>
        <p:spPr>
          <a:xfrm>
            <a:off x="7298543" y="3507050"/>
            <a:ext cx="2051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игры с детьми (педагог-психолог </a:t>
            </a:r>
            <a:r>
              <a:rPr lang="ru-RU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Жусупова</a:t>
            </a: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Ш.А)</a:t>
            </a:r>
          </a:p>
        </p:txBody>
      </p:sp>
      <p:pic>
        <p:nvPicPr>
          <p:cNvPr id="27" name="Picture 2" descr="C:\Users\user\Pictures\погулка\c3dd57d7-1658-49b6-b028-0846c998ea2a.jfif">
            <a:extLst>
              <a:ext uri="{FF2B5EF4-FFF2-40B4-BE49-F238E27FC236}">
                <a16:creationId xmlns:a16="http://schemas.microsoft.com/office/drawing/2014/main" id="{9FE0CB1D-7F01-458F-BFB9-BABC6204A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2134" y="4702301"/>
            <a:ext cx="1156989" cy="154265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952A2DE-C4BB-4772-8E8F-4A2ED1E747DE}"/>
              </a:ext>
            </a:extLst>
          </p:cNvPr>
          <p:cNvSpPr txBox="1"/>
          <p:nvPr/>
        </p:nvSpPr>
        <p:spPr>
          <a:xfrm>
            <a:off x="116351" y="6211669"/>
            <a:ext cx="1641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с детьми конструирование из опавших </a:t>
            </a:r>
            <a:r>
              <a:rPr lang="ru-RU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листьев«Совушка</a:t>
            </a: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-сова-большая голова»</a:t>
            </a:r>
          </a:p>
        </p:txBody>
      </p:sp>
      <p:pic>
        <p:nvPicPr>
          <p:cNvPr id="30" name="Picture 3" descr="C:\Users\user\Pictures\Camera Roll\47232d85-3a58-462c-9e7d-3ca418ecffd5.jfif">
            <a:extLst>
              <a:ext uri="{FF2B5EF4-FFF2-40B4-BE49-F238E27FC236}">
                <a16:creationId xmlns:a16="http://schemas.microsoft.com/office/drawing/2014/main" id="{8A6541E4-B3A7-407F-B501-1F8DC4EF1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26088" y="4739791"/>
            <a:ext cx="2060720" cy="154554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E12B02-0A63-434A-9E23-E437895C505A}"/>
              </a:ext>
            </a:extLst>
          </p:cNvPr>
          <p:cNvSpPr txBox="1"/>
          <p:nvPr/>
        </p:nvSpPr>
        <p:spPr>
          <a:xfrm>
            <a:off x="1993600" y="6330754"/>
            <a:ext cx="1416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ростовых кукол – развлечение. </a:t>
            </a: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</a:p>
        </p:txBody>
      </p:sp>
      <p:pic>
        <p:nvPicPr>
          <p:cNvPr id="33" name="Picture 2" descr="C:\Users\user\Desktop\консультацтонный пункт\dfd8cd0f-d2de-4204-8940-730c9535bf6d.jpg">
            <a:extLst>
              <a:ext uri="{FF2B5EF4-FFF2-40B4-BE49-F238E27FC236}">
                <a16:creationId xmlns:a16="http://schemas.microsoft.com/office/drawing/2014/main" id="{AA0E9196-3B15-485D-BE4D-73834FD81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736126" y="4027094"/>
            <a:ext cx="2132680" cy="213268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4" name="Picture 4" descr="C:\Users\user\Desktop\18806d7e-8347-45d9-be55-2e37748d1077.jpg">
            <a:extLst>
              <a:ext uri="{FF2B5EF4-FFF2-40B4-BE49-F238E27FC236}">
                <a16:creationId xmlns:a16="http://schemas.microsoft.com/office/drawing/2014/main" id="{82B27BB6-DEF8-4AA6-9210-49C4A6A2A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 t="20892" b="24869"/>
          <a:stretch>
            <a:fillRect/>
          </a:stretch>
        </p:blipFill>
        <p:spPr bwMode="auto">
          <a:xfrm>
            <a:off x="5967655" y="4065375"/>
            <a:ext cx="1579596" cy="1523865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5" name="Picture 5" descr="C:\Users\user\Desktop\f95045d9-d07f-47ac-ab14-438823fbe659.jpg">
            <a:extLst>
              <a:ext uri="{FF2B5EF4-FFF2-40B4-BE49-F238E27FC236}">
                <a16:creationId xmlns:a16="http://schemas.microsoft.com/office/drawing/2014/main" id="{A8D18492-9C99-403A-BADE-3E5DC227B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 t="4620"/>
          <a:stretch>
            <a:fillRect/>
          </a:stretch>
        </p:blipFill>
        <p:spPr bwMode="auto">
          <a:xfrm>
            <a:off x="7598106" y="4092628"/>
            <a:ext cx="1391146" cy="236003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B538A8A-7EA7-4C9E-B4F2-3A381CC37D53}"/>
              </a:ext>
            </a:extLst>
          </p:cNvPr>
          <p:cNvSpPr txBox="1"/>
          <p:nvPr/>
        </p:nvSpPr>
        <p:spPr>
          <a:xfrm>
            <a:off x="6389934" y="5714177"/>
            <a:ext cx="729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  <a:endParaRPr lang="ru-KZ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38DEB7-92A1-4F45-8274-104944035F68}"/>
              </a:ext>
            </a:extLst>
          </p:cNvPr>
          <p:cNvSpPr txBox="1"/>
          <p:nvPr/>
        </p:nvSpPr>
        <p:spPr>
          <a:xfrm>
            <a:off x="3930049" y="6280600"/>
            <a:ext cx="16776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048283-610B-4758-B72E-BE13CE47ADF1}"/>
              </a:ext>
            </a:extLst>
          </p:cNvPr>
          <p:cNvSpPr txBox="1"/>
          <p:nvPr/>
        </p:nvSpPr>
        <p:spPr>
          <a:xfrm>
            <a:off x="5943811" y="6069946"/>
            <a:ext cx="15924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по детскому саду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89</Words>
  <Application>Microsoft Office PowerPoint</Application>
  <PresentationFormat>Экран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Январь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Январь</dc:title>
  <dc:creator>user</dc:creator>
  <cp:lastModifiedBy>ARYSTAN IT GROUP</cp:lastModifiedBy>
  <cp:revision>14</cp:revision>
  <dcterms:created xsi:type="dcterms:W3CDTF">2025-01-09T04:45:16Z</dcterms:created>
  <dcterms:modified xsi:type="dcterms:W3CDTF">2025-01-09T11:22:32Z</dcterms:modified>
</cp:coreProperties>
</file>