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  <a:srgbClr val="00339A"/>
    <a:srgbClr val="01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1854" y="108"/>
      </p:cViewPr>
      <p:guideLst>
        <p:guide orient="horz" pos="4319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04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20689-AF1D-4198-8D28-CFFEE347061D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7109-1BBB-40FA-B69F-CA8FF5D6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45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B92F-C7B3-4480-B1D5-3DFE4738540A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4CF94-6DA8-498E-89B8-731E4CCE9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1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0ABC4-0C66-4874-AE5E-DCF61301DC3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14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858180" cy="1470025"/>
          </a:xfrm>
        </p:spPr>
        <p:txBody>
          <a:bodyPr/>
          <a:lstStyle>
            <a:lvl1pPr>
              <a:defRPr baseline="0">
                <a:ea typeface="+mj-ea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3071810"/>
            <a:ext cx="8001056" cy="6429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77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E9762-B3C4-42C3-9B38-01484AED35B2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2060"/>
                </a:solidFill>
              </a:defRPr>
            </a:lvl1pPr>
          </a:lstStyle>
          <a:p>
            <a:fld id="{A8FE9762-B3C4-42C3-9B38-01484AED35B2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06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05C112D9-C2EE-4C4E-89E1-85B21C1EB3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 baseline="0">
          <a:ln w="1905">
            <a:solidFill>
              <a:schemeClr val="bg1">
                <a:lumMod val="95000"/>
              </a:schemeClr>
            </a:solidFill>
          </a:ln>
          <a:solidFill>
            <a:srgbClr val="00339A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chemeClr val="accent5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83490"/>
            <a:ext cx="2598009" cy="1512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6"/>
          <a:stretch/>
        </p:blipFill>
        <p:spPr>
          <a:xfrm>
            <a:off x="2869270" y="2691952"/>
            <a:ext cx="1026592" cy="140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72" y="1253291"/>
            <a:ext cx="1807331" cy="10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" t="7778" r="-185" b="19861"/>
          <a:stretch/>
        </p:blipFill>
        <p:spPr>
          <a:xfrm>
            <a:off x="4097828" y="2535130"/>
            <a:ext cx="1515021" cy="146171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5359" y="972216"/>
            <a:ext cx="3692663" cy="15127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350" dirty="0"/>
          </a:p>
          <a:p>
            <a:endParaRPr lang="ru-RU" sz="1350" dirty="0"/>
          </a:p>
          <a:p>
            <a:endParaRPr lang="ru-RU" sz="1350" dirty="0"/>
          </a:p>
          <a:p>
            <a:endParaRPr lang="ru-RU" sz="9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Республики Казахстан запустило новое мобильное приложение для родителей, чтобы помочь им в вопросах ухода и развития детей. В октябре 2024 года приложение прошло тестирование в четырех пилотных регионах, получив положительные отзывы.</a:t>
            </a:r>
          </a:p>
          <a:p>
            <a:r>
              <a:rPr lang="ru-RU" sz="9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мини-центре "</a:t>
            </a:r>
            <a:r>
              <a:rPr lang="ru-RU" sz="9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Айналайын</a:t>
            </a:r>
            <a:r>
              <a:rPr lang="ru-RU" sz="9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при  КГУ "ОСШ </a:t>
            </a:r>
            <a:r>
              <a:rPr lang="ru-RU" sz="9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с.Пятигорское</a:t>
            </a:r>
            <a:r>
              <a:rPr lang="ru-RU" sz="9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, была проведена разъяснительная работа с родителями, направленная на повышение их компетентности в развитии детей раннего возраста с помощью мобильного приложения.</a:t>
            </a:r>
          </a:p>
          <a:p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  <a:p>
            <a:pPr algn="ctr"/>
            <a:endParaRPr lang="ru-RU" sz="135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72216"/>
            <a:ext cx="2857266" cy="16112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2CE7D9-20F3-4CF7-B220-AAF5F9FDAA82}"/>
              </a:ext>
            </a:extLst>
          </p:cNvPr>
          <p:cNvSpPr txBox="1"/>
          <p:nvPr/>
        </p:nvSpPr>
        <p:spPr>
          <a:xfrm>
            <a:off x="1043608" y="332656"/>
            <a:ext cx="691276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0339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Консультационный пункт для родителей детей, не посещающих ДО Мини-центра «</a:t>
            </a:r>
            <a:r>
              <a:rPr kumimoji="0" lang="ru-RU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339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Айналайын</a:t>
            </a: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0339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0339A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при КГУ «Основная средняя школа села Пятигорское»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076884D-BE10-427A-9A84-89F2624967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4700" y="5163792"/>
            <a:ext cx="2304488" cy="128027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CF68CA-BD1C-44D3-AB97-9CDA12A1CD07}"/>
              </a:ext>
            </a:extLst>
          </p:cNvPr>
          <p:cNvSpPr txBox="1"/>
          <p:nvPr/>
        </p:nvSpPr>
        <p:spPr>
          <a:xfrm>
            <a:off x="11974" y="4246317"/>
            <a:ext cx="5928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мини-центре "</a:t>
            </a:r>
            <a:r>
              <a:rPr kumimoji="0" lang="ru-RU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Айналайын</a:t>
            </a:r>
            <a:r>
              <a:rPr kumimoji="0" lang="ru-RU" sz="9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 при КГУ "ОСШ </a:t>
            </a:r>
            <a:r>
              <a:rPr kumimoji="0" lang="ru-RU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с.Пятигорское</a:t>
            </a:r>
            <a:r>
              <a:rPr kumimoji="0" lang="ru-RU" sz="9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 была проведена разъяснительная работа с родителями. В ходе этой работы проводились беседы, анкетирование, а также мероприятия велись согласно заранее утвержденному плану. Это позволило обеспечить всестороннее информирование родителей и повысить их компетентность в вопросах развития детей раннего возраста.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70423D-B4C3-4248-94D4-D4615C2557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90" y="5307891"/>
            <a:ext cx="2263637" cy="1136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2816C4-2E42-43A2-88E9-368169CCD0B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46" y="2829178"/>
            <a:ext cx="3128042" cy="14076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CE7B3A-3695-4620-A654-FAAEA05605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r="22437" b="11500"/>
          <a:stretch/>
        </p:blipFill>
        <p:spPr>
          <a:xfrm>
            <a:off x="6433250" y="4569482"/>
            <a:ext cx="2639354" cy="181494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584A2AD-59A3-48A0-94A9-67C5D4254DB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0" r="6601" b="16400"/>
          <a:stretch/>
        </p:blipFill>
        <p:spPr>
          <a:xfrm>
            <a:off x="2688888" y="5067056"/>
            <a:ext cx="1911960" cy="140427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842334726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10362645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10362645</Template>
  <TotalTime>0</TotalTime>
  <Words>152</Words>
  <Application>Microsoft Office PowerPoint</Application>
  <PresentationFormat>Экран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Calibri</vt:lpstr>
      <vt:lpstr>Franklin Gothic Book</vt:lpstr>
      <vt:lpstr>Franklin Gothic Medium</vt:lpstr>
      <vt:lpstr>Times New Roman</vt:lpstr>
      <vt:lpstr>10362645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2010-03-16T17:23:47Z</dcterms:created>
  <dcterms:modified xsi:type="dcterms:W3CDTF">2025-01-09T06:10:17Z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TC103626451049</vt:lpwstr>
  </property>
</Properties>
</file>