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9D55-2378-4052-A669-C1A9844253F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C214-B358-45AE-8178-01403C5A112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24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9D55-2378-4052-A669-C1A9844253F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C214-B358-45AE-8178-01403C5A1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2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9D55-2378-4052-A669-C1A9844253F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C214-B358-45AE-8178-01403C5A1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5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9D55-2378-4052-A669-C1A9844253F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C214-B358-45AE-8178-01403C5A1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56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9D55-2378-4052-A669-C1A9844253F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C214-B358-45AE-8178-01403C5A112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1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9D55-2378-4052-A669-C1A9844253F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C214-B358-45AE-8178-01403C5A1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7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9D55-2378-4052-A669-C1A9844253F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C214-B358-45AE-8178-01403C5A1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1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9D55-2378-4052-A669-C1A9844253F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C214-B358-45AE-8178-01403C5A1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1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9D55-2378-4052-A669-C1A9844253F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C214-B358-45AE-8178-01403C5A1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5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B69D55-2378-4052-A669-C1A9844253F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F5C214-B358-45AE-8178-01403C5A1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7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9D55-2378-4052-A669-C1A9844253F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C214-B358-45AE-8178-01403C5A1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2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B69D55-2378-4052-A669-C1A9844253F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F5C214-B358-45AE-8178-01403C5A112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5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0002C-C7AA-5D7C-7480-B764685F8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472" y="129546"/>
            <a:ext cx="10686661" cy="50042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работе КП  мини-центра «Радуга» при КГУ «Основная средняя школа села Зерноград»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BDC741-ABAA-82D9-0667-DB3D6A1B20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A1654A-3B43-CFA8-905F-0FCCB36B3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 b="11160"/>
          <a:stretch/>
        </p:blipFill>
        <p:spPr bwMode="auto">
          <a:xfrm>
            <a:off x="8285928" y="793102"/>
            <a:ext cx="1178423" cy="1665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061EFA-2FF0-4762-FF99-ADED70E4A39B}"/>
              </a:ext>
            </a:extLst>
          </p:cNvPr>
          <p:cNvSpPr txBox="1"/>
          <p:nvPr/>
        </p:nvSpPr>
        <p:spPr>
          <a:xfrm>
            <a:off x="7669763" y="2541146"/>
            <a:ext cx="2727745" cy="400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9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Анкетирование родителей «Ваши взаимоотношения с детьми» (сентябрь</a:t>
            </a:r>
            <a:r>
              <a:rPr lang="ru-RU" sz="9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1454A2-15D8-2752-D32D-2D572294F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460" y="793102"/>
            <a:ext cx="2233252" cy="1675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388B56-032D-15AF-943C-083686C770FB}"/>
              </a:ext>
            </a:extLst>
          </p:cNvPr>
          <p:cNvSpPr txBox="1"/>
          <p:nvPr/>
        </p:nvSpPr>
        <p:spPr>
          <a:xfrm>
            <a:off x="10349894" y="2402380"/>
            <a:ext cx="1483568" cy="716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9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Консультация «Как укрепить здоровье ребенка в условиях семьи?» (октябрь)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75EB63-0092-EBC3-FE16-5448757E4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2" y="2529148"/>
            <a:ext cx="2295651" cy="2763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9127CF-95FB-EE13-0A08-7BF579BB4BB7}"/>
              </a:ext>
            </a:extLst>
          </p:cNvPr>
          <p:cNvSpPr txBox="1"/>
          <p:nvPr/>
        </p:nvSpPr>
        <p:spPr>
          <a:xfrm>
            <a:off x="545156" y="5489055"/>
            <a:ext cx="1702807" cy="1194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2171700" algn="l"/>
              </a:tabLst>
            </a:pPr>
            <a:r>
              <a:rPr lang="ru-RU" sz="9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Встреча с воспитателем, консультативная</a:t>
            </a:r>
            <a:r>
              <a:rPr lang="ru-RU" sz="9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9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обучающая беседа </a:t>
            </a:r>
            <a:r>
              <a:rPr lang="ru-RU" sz="9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</a:t>
            </a:r>
            <a:r>
              <a:rPr lang="ru-RU" sz="9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родителями, для занятий с детьми в домашних условиях. «Развиваем речь ребенка на прогулке, на кухне» (ноябрь)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0291B9-E409-445E-97B4-DED7AC53A1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1" b="33256"/>
          <a:stretch/>
        </p:blipFill>
        <p:spPr bwMode="auto">
          <a:xfrm>
            <a:off x="232288" y="772665"/>
            <a:ext cx="2328545" cy="1478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4B1B01C-958E-4A8F-9417-9259624BF0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2" b="40471"/>
          <a:stretch/>
        </p:blipFill>
        <p:spPr bwMode="auto">
          <a:xfrm>
            <a:off x="3078570" y="772986"/>
            <a:ext cx="2605405" cy="1478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5F756E-71F8-446E-A640-7CAD9F91CBB0}"/>
              </a:ext>
            </a:extLst>
          </p:cNvPr>
          <p:cNvSpPr txBox="1"/>
          <p:nvPr/>
        </p:nvSpPr>
        <p:spPr>
          <a:xfrm>
            <a:off x="6096000" y="833301"/>
            <a:ext cx="1770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Создание на официальном сайте школы раздела Консультационный пункт. Размещение официальных документов с  полезной информации для родителей</a:t>
            </a:r>
            <a:endParaRPr lang="ru-KZ" sz="1000" dirty="0"/>
          </a:p>
        </p:txBody>
      </p:sp>
      <p:pic>
        <p:nvPicPr>
          <p:cNvPr id="17" name="Объект 3">
            <a:extLst>
              <a:ext uri="{FF2B5EF4-FFF2-40B4-BE49-F238E27FC236}">
                <a16:creationId xmlns:a16="http://schemas.microsoft.com/office/drawing/2014/main" id="{E4448122-6278-443E-826F-7C1EC57791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58" y="3429000"/>
            <a:ext cx="1483568" cy="3213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FA4A48-A357-4CB3-892B-37AC8B5C65CC}"/>
              </a:ext>
            </a:extLst>
          </p:cNvPr>
          <p:cNvSpPr txBox="1"/>
          <p:nvPr/>
        </p:nvSpPr>
        <p:spPr>
          <a:xfrm>
            <a:off x="2802858" y="2471480"/>
            <a:ext cx="1672512" cy="762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9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Приглашение родителей с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9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детьми на праздник.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9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«К нам спешит новый год»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1F70F1E-623A-4EB8-83A3-343358B04A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38" y="2486252"/>
            <a:ext cx="2098866" cy="3018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32879D-B9BC-41BE-9DCE-2945A27AB1EF}"/>
              </a:ext>
            </a:extLst>
          </p:cNvPr>
          <p:cNvSpPr txBox="1"/>
          <p:nvPr/>
        </p:nvSpPr>
        <p:spPr>
          <a:xfrm>
            <a:off x="4734937" y="5689213"/>
            <a:ext cx="1898076" cy="716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9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Консультация с медицинской сестрой мини-центра «Профилактика простудных заболеваний»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936186-923F-425D-A15A-EDACFE7534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r="14068"/>
          <a:stretch/>
        </p:blipFill>
        <p:spPr bwMode="auto">
          <a:xfrm>
            <a:off x="6862056" y="3181044"/>
            <a:ext cx="3013767" cy="1885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0F9E07-1CA0-48AB-B3D1-795F16DA1C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7" r="19829"/>
          <a:stretch/>
        </p:blipFill>
        <p:spPr bwMode="auto">
          <a:xfrm>
            <a:off x="9192380" y="4455620"/>
            <a:ext cx="2892466" cy="1965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902813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</TotalTime>
  <Words>114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Calibri</vt:lpstr>
      <vt:lpstr>Calibri Light</vt:lpstr>
      <vt:lpstr>Times New Roman</vt:lpstr>
      <vt:lpstr>Ретро</vt:lpstr>
      <vt:lpstr>Информация о работе КП  мини-центра «Радуга» при КГУ «Основная средняя школа села Зерноград»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работе КП  мини-центра «Радуга» при КГУ «Основная средняя школа села Зерноград»</dc:title>
  <dc:creator>365 ProPlus</dc:creator>
  <cp:lastModifiedBy>ARYSTAN IT GROUP</cp:lastModifiedBy>
  <cp:revision>2</cp:revision>
  <dcterms:created xsi:type="dcterms:W3CDTF">2025-01-09T08:41:31Z</dcterms:created>
  <dcterms:modified xsi:type="dcterms:W3CDTF">2025-01-09T13:43:04Z</dcterms:modified>
</cp:coreProperties>
</file>