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BD4E-8B8E-4487-B680-FEDF59374859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329C-C4F2-4396-A09D-6A4AFF81F9D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77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BD4E-8B8E-4487-B680-FEDF59374859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329C-C4F2-4396-A09D-6A4AFF81F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99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BD4E-8B8E-4487-B680-FEDF59374859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329C-C4F2-4396-A09D-6A4AFF81F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6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BD4E-8B8E-4487-B680-FEDF59374859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329C-C4F2-4396-A09D-6A4AFF81F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5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BD4E-8B8E-4487-B680-FEDF59374859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329C-C4F2-4396-A09D-6A4AFF81F9D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26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BD4E-8B8E-4487-B680-FEDF59374859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329C-C4F2-4396-A09D-6A4AFF81F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BD4E-8B8E-4487-B680-FEDF59374859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329C-C4F2-4396-A09D-6A4AFF81F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0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BD4E-8B8E-4487-B680-FEDF59374859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329C-C4F2-4396-A09D-6A4AFF81F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3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BD4E-8B8E-4487-B680-FEDF59374859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329C-C4F2-4396-A09D-6A4AFF81F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4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25BD4E-8B8E-4487-B680-FEDF59374859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41329C-C4F2-4396-A09D-6A4AFF81F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9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BD4E-8B8E-4487-B680-FEDF59374859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329C-C4F2-4396-A09D-6A4AFF81F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3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25BD4E-8B8E-4487-B680-FEDF59374859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41329C-C4F2-4396-A09D-6A4AFF81F9D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59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162DD1-43A7-BF92-B6E2-B5E724E687C3}"/>
              </a:ext>
            </a:extLst>
          </p:cNvPr>
          <p:cNvSpPr txBox="1"/>
          <p:nvPr/>
        </p:nvSpPr>
        <p:spPr>
          <a:xfrm>
            <a:off x="3470987" y="237576"/>
            <a:ext cx="80429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Ақмола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облысы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басқармасының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Жарқайың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ауданы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бөлімі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Далабай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ауылының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орта </a:t>
            </a:r>
            <a:r>
              <a:rPr lang="ru-RU" sz="1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мектебі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КММ </a:t>
            </a:r>
            <a:r>
              <a:rPr lang="ru-RU" sz="1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жанындағы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1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Болашақ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1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шағын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орталығы</a:t>
            </a:r>
            <a:r>
              <a:rPr lang="ru-RU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E71E51-4066-8431-E750-6F7B1A619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33" y="613872"/>
            <a:ext cx="1435874" cy="19144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227A4D-B461-E0A2-6AA9-A1E3B7806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7" y="113059"/>
            <a:ext cx="2503846" cy="187788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F4968FC-2D52-CC79-3935-F67D6DD19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1" y="4242836"/>
            <a:ext cx="1500272" cy="200036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2BE94E4-750C-3674-902D-8E4FCBF110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39" y="2290546"/>
            <a:ext cx="2962197" cy="22216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E2CA964-6DAD-CCE4-8300-F8128C076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5" y="2291713"/>
            <a:ext cx="1039625" cy="165152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81F68B8-D6D8-D3CE-11C6-4C6CBCFB76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36" y="4641905"/>
            <a:ext cx="2986045" cy="167965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6E41EF-98F5-4541-BDA9-E3C5C199ABF9}"/>
              </a:ext>
            </a:extLst>
          </p:cNvPr>
          <p:cNvSpPr txBox="1"/>
          <p:nvPr/>
        </p:nvSpPr>
        <p:spPr>
          <a:xfrm>
            <a:off x="3608615" y="717935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Тәрбиеленушілермен</a:t>
            </a:r>
            <a:r>
              <a:rPr lang="ru-RU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1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жұмыс</a:t>
            </a:r>
            <a:r>
              <a:rPr lang="ru-RU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EC024E-F4BC-4579-98F7-AD1F4F13D8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51" y="1106790"/>
            <a:ext cx="2051698" cy="28525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B0E2CF-7DED-462A-99F6-B9CE9BE85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78" y="1105961"/>
            <a:ext cx="1539222" cy="28533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A99C31-D64E-4FB5-BD31-AC08659B43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15" y="1160191"/>
            <a:ext cx="1570266" cy="279158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8D8B992-E38F-46EE-8203-7CF2CFE06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96" y="613872"/>
            <a:ext cx="1468424" cy="261053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35FB2E6-61DE-404F-A65E-FAEC1ADA3661}"/>
              </a:ext>
            </a:extLst>
          </p:cNvPr>
          <p:cNvSpPr txBox="1"/>
          <p:nvPr/>
        </p:nvSpPr>
        <p:spPr>
          <a:xfrm>
            <a:off x="4759381" y="4019436"/>
            <a:ext cx="4511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Мобильді</a:t>
            </a:r>
            <a:r>
              <a:rPr lang="ru-RU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1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қосымша</a:t>
            </a:r>
            <a:r>
              <a:rPr lang="ru-RU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1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жайлы</a:t>
            </a:r>
            <a:r>
              <a:rPr lang="ru-RU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1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ақпарат</a:t>
            </a:r>
            <a:r>
              <a:rPr lang="ru-RU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4DDFE85-52DD-49D4-B04C-D36765B657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94" y="4512194"/>
            <a:ext cx="2915925" cy="16402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43D0D22-7EAE-476A-8008-9CFF0B39F5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332" y="3434508"/>
            <a:ext cx="1400957" cy="16402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CF076C5-7501-4541-B3ED-6DABCDC46F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43" y="4537007"/>
            <a:ext cx="2490592" cy="160305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B51DF6C-DFDD-4C97-AD3C-D1937502E9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381" y="5232794"/>
            <a:ext cx="1634857" cy="91960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5498719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</TotalTime>
  <Words>29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Times New Roman</vt:lpstr>
      <vt:lpstr>Ретро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ARYSTAN IT GROUP</cp:lastModifiedBy>
  <cp:revision>3</cp:revision>
  <dcterms:created xsi:type="dcterms:W3CDTF">2025-01-09T10:48:04Z</dcterms:created>
  <dcterms:modified xsi:type="dcterms:W3CDTF">2025-01-09T13:14:05Z</dcterms:modified>
</cp:coreProperties>
</file>